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59" r:id="rId10"/>
    <p:sldId id="260" r:id="rId11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7BCC-D8C3-481A-BE16-E0A5C71F6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71300-4F01-4089-A111-139C6B640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4A137-6205-4A3A-9DC2-D90A1447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B2204-EE69-4462-971D-F2D59F98D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F252F-9BC9-4B84-A8AF-B8DE0773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68606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83FF-2E54-4ABC-A7FE-CEF3B9E8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FC15C-1403-4D33-979E-3D2CF7244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A6E1F-1F34-462F-894C-C6FBD9F19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5CDE0-1637-416D-94F8-1C5D6A93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C34EF-E9CE-4CA2-88A2-947C5036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86930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349D86-0468-46AF-9419-FA409A324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A6F61-8A9E-45ED-BC8D-5B779BCE3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B253E-239F-44B7-AAFF-CF438626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AB7DE-5902-47C5-AC51-8E8CB2D7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1AE29-ECA1-4274-B20F-242EFD5D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7523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A745-49AC-4DD0-BA07-53ADE455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597C8-E9A6-4ADE-8290-C1362084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34CED-A220-493B-A56E-072CF2C5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FF44B-F183-45A8-858F-CFF8B09C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024A6-AFD6-41CD-948D-6DD46E86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7151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CF7C-2755-4ECC-92CA-18690FF4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034DB-F69F-4359-8702-FBABD269C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C3188-59AC-46E0-920F-59FD0CBAA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115BB-F2D4-4182-A027-285100DB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39402-9533-4991-92A2-8B53029D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98096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C492-695C-4C52-988E-2D0CA9568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D0E30-8CC8-421D-A6AC-665C0C571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D46E6-CD49-484F-9EC1-63A2F7914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F27F3-E6CE-41B6-B7C1-1B20FDA3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C271A-1D77-423D-B566-3A9140D9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DC9D-B72A-46A5-90E9-895B3352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2675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A232-C4C7-4602-84D6-C7D46FE0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81867-F430-475D-9DF4-04ED9D543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C6487-497B-481B-83AD-5DB3C3EA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E8D2D-FD0F-4CF0-87FD-3AFC872AC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2F908-0CF5-4B8F-B8AE-76B676EAA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2AC3F-521F-418B-8DAA-DF203D7CC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24593-4A34-4325-A8F3-B9C6CB22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6E677A-1C24-46BB-BD5B-9495A7A90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5342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74DC-9CE7-4AE6-AF42-D5AA665A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7604F-4528-4E30-A986-8CB63387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55EEE-D603-4A5B-90E4-0BA48A01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BDD7-C960-4857-96FE-31273B34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1008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90C74-940D-48B8-AF64-DAC0481F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906D5-3804-4704-8F77-F50078B6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4BA2E-3C71-45FE-A7FD-E394F1E2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2588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F6DA-DB11-4BB4-A356-B150A25A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77A17-FC6E-45E9-8219-E0C43E275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04BEB-D69A-42C4-9224-026EE487E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EF3CC-9428-4FA5-9FB2-127A9CBF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EE3B2-598C-4C3B-A252-CA4CBA4A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845EA-116A-408D-90F4-1E8FD9F2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6962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681E-915B-4B75-ADE2-F68BCF15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CFE67B-4FC3-4DCB-9EFA-54324EAD7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2B081-D5AB-4F68-81A6-665EBD74B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E1F03-ADFD-413D-9C53-50E56C35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77A24-B309-43DF-8619-7D12D165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3B005-EC60-4F25-A5BE-BBCCB039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3128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DF910-B86B-41F1-9AF0-2442132A5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7C4D2-8ACF-401C-B78E-9BDBC4C5B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C64B2-04AA-457E-AA65-505E5E64E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578C4-77CA-4C23-9E90-F0D70B8B1B93}" type="datetimeFigureOut">
              <a:rPr lang="en-PK" smtClean="0"/>
              <a:t>07/04/2022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01AA7-5965-467E-AD6B-A1C43D2DE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0B525-BCAD-439E-AF40-22BDBF8D8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D2AE-A7C6-4EB2-8FFB-3ACC387DA3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3589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0E79-0E49-4DDC-B4C6-BFB176B93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49" y="485774"/>
            <a:ext cx="10106025" cy="1704975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VARIABLE DC POWER SUPPLY</a:t>
            </a:r>
            <a:endParaRPr lang="en-PK" sz="72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F1C4A1-0E94-41B9-B401-621CA2F78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0375"/>
            <a:ext cx="9144000" cy="3486149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GROUP MEMBERS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Hafiz Ahsan Sheraz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Danyal Irfan Butt</a:t>
            </a:r>
            <a:endParaRPr lang="en-PK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0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9651D-D888-41B7-8A8C-5BC155A6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IMPLICATIONS / APPLICATIONS</a:t>
            </a:r>
            <a:endParaRPr lang="en-PK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6123A-F7E1-406E-8EDF-ED4D1EAC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Voltage can be adjusted according to requirement . </a:t>
            </a:r>
          </a:p>
          <a:p>
            <a:r>
              <a:rPr lang="en-US" sz="3600" dirty="0">
                <a:solidFill>
                  <a:schemeClr val="bg1"/>
                </a:solidFill>
              </a:rPr>
              <a:t>Can be replaced by batteries of different voltage for operating small appliances . </a:t>
            </a:r>
          </a:p>
          <a:p>
            <a:r>
              <a:rPr lang="en-US" sz="3600" dirty="0">
                <a:solidFill>
                  <a:schemeClr val="bg1"/>
                </a:solidFill>
              </a:rPr>
              <a:t>Can be used for testing and analysis purposes of low voltage electronic circuits (for example to check minimum voltage at which a circuit operates).</a:t>
            </a:r>
            <a:endParaRPr lang="en-PK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59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C1AE7-8D5B-4DBC-ACFF-AFD54885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u="sng" dirty="0">
                <a:solidFill>
                  <a:schemeClr val="bg1"/>
                </a:solidFill>
              </a:rPr>
              <a:t>INTRODUCTION</a:t>
            </a:r>
            <a:endParaRPr lang="en-PK" sz="66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F2324-35CC-46FA-ACDC-53701835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It is a supply whose voltage can be adjusted according to our requirement . 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RELATION WITH OUR COURSE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It is based on the concepts of mutual induction between 2 coils and basic principles of the transformer . 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EXTRA CONCEPTS</a:t>
            </a:r>
          </a:p>
          <a:p>
            <a:r>
              <a:rPr lang="en-US" dirty="0">
                <a:solidFill>
                  <a:schemeClr val="bg1"/>
                </a:solidFill>
              </a:rPr>
              <a:t>Rectification using diodes</a:t>
            </a:r>
          </a:p>
          <a:p>
            <a:r>
              <a:rPr lang="en-US" dirty="0">
                <a:solidFill>
                  <a:schemeClr val="bg1"/>
                </a:solidFill>
              </a:rPr>
              <a:t>Voltage regulation </a:t>
            </a:r>
            <a:endParaRPr lang="en-P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6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AD0D-5204-4485-ADB7-9CF29B4A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>
                <a:solidFill>
                  <a:schemeClr val="bg1"/>
                </a:solidFill>
              </a:rPr>
              <a:t>HARDWARE USED</a:t>
            </a:r>
            <a:endParaRPr lang="en-PK" sz="6000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1C452-340F-4894-8AA4-18509DA61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 down transformer (to step down the voltage)</a:t>
            </a:r>
          </a:p>
          <a:p>
            <a:r>
              <a:rPr lang="en-US" dirty="0">
                <a:solidFill>
                  <a:schemeClr val="bg1"/>
                </a:solidFill>
              </a:rPr>
              <a:t>4 Diodes  (for full wave rectification)</a:t>
            </a:r>
          </a:p>
          <a:p>
            <a:r>
              <a:rPr lang="en-US" dirty="0">
                <a:solidFill>
                  <a:schemeClr val="bg1"/>
                </a:solidFill>
              </a:rPr>
              <a:t>Voltage regulator (consisting of a LM 2596 DC to DC buck converter module and a capacitor for filtering)</a:t>
            </a:r>
          </a:p>
          <a:p>
            <a:r>
              <a:rPr lang="en-US" dirty="0">
                <a:solidFill>
                  <a:schemeClr val="bg1"/>
                </a:solidFill>
              </a:rPr>
              <a:t>Potentiometer (for varying DC voltage)</a:t>
            </a:r>
          </a:p>
          <a:p>
            <a:r>
              <a:rPr lang="en-US" dirty="0">
                <a:solidFill>
                  <a:schemeClr val="bg1"/>
                </a:solidFill>
              </a:rPr>
              <a:t>Digital Voltmeter (for displaying the variable DC voltage)</a:t>
            </a:r>
            <a:endParaRPr lang="en-P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68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76AA-EAD7-45FE-9ACE-8985113E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1"/>
            <a:ext cx="10515600" cy="736600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Agenda/Methodology</a:t>
            </a:r>
            <a:endParaRPr lang="en-PK" b="1" u="sng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3AE89A-1B41-E327-0476-098446E5E4FD}"/>
              </a:ext>
            </a:extLst>
          </p:cNvPr>
          <p:cNvCxnSpPr>
            <a:cxnSpLocks/>
          </p:cNvCxnSpPr>
          <p:nvPr/>
        </p:nvCxnSpPr>
        <p:spPr>
          <a:xfrm>
            <a:off x="0" y="2425700"/>
            <a:ext cx="10795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9701CF5-F6DA-666A-DC60-4BBD8765CA72}"/>
              </a:ext>
            </a:extLst>
          </p:cNvPr>
          <p:cNvSpPr/>
          <p:nvPr/>
        </p:nvSpPr>
        <p:spPr>
          <a:xfrm>
            <a:off x="3009900" y="1739899"/>
            <a:ext cx="1943100" cy="1422400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Down Transformer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F84BC2-E233-CDA9-CBB2-86E9F40F6068}"/>
              </a:ext>
            </a:extLst>
          </p:cNvPr>
          <p:cNvSpPr/>
          <p:nvPr/>
        </p:nvSpPr>
        <p:spPr>
          <a:xfrm>
            <a:off x="1079500" y="1860560"/>
            <a:ext cx="1346200" cy="1181079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On/OFF switch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30EFF2-1B5D-4C5B-64C7-80A651B7915D}"/>
              </a:ext>
            </a:extLst>
          </p:cNvPr>
          <p:cNvCxnSpPr>
            <a:cxnSpLocks/>
          </p:cNvCxnSpPr>
          <p:nvPr/>
        </p:nvCxnSpPr>
        <p:spPr>
          <a:xfrm>
            <a:off x="2425700" y="2451099"/>
            <a:ext cx="5842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4E6C87B-91C6-73A0-8BBC-9E626AA81C5D}"/>
              </a:ext>
            </a:extLst>
          </p:cNvPr>
          <p:cNvSpPr/>
          <p:nvPr/>
        </p:nvSpPr>
        <p:spPr>
          <a:xfrm>
            <a:off x="5537200" y="1714500"/>
            <a:ext cx="1498600" cy="1422400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Bridge Rectifier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FBE94D-211F-A84E-D10C-A91FD20B2A73}"/>
              </a:ext>
            </a:extLst>
          </p:cNvPr>
          <p:cNvCxnSpPr>
            <a:cxnSpLocks/>
          </p:cNvCxnSpPr>
          <p:nvPr/>
        </p:nvCxnSpPr>
        <p:spPr>
          <a:xfrm>
            <a:off x="4953000" y="2451099"/>
            <a:ext cx="5842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A8F5A1F-CC47-9F17-3B5F-03CDFA3F8AEB}"/>
              </a:ext>
            </a:extLst>
          </p:cNvPr>
          <p:cNvSpPr/>
          <p:nvPr/>
        </p:nvSpPr>
        <p:spPr>
          <a:xfrm>
            <a:off x="10128250" y="1714500"/>
            <a:ext cx="1968500" cy="1422400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Buck Converter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08A396-8F0C-9C64-03CB-77A4AE0FAFC5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9607550" y="2419341"/>
            <a:ext cx="520700" cy="635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CD121B7-87AB-2B71-0FB8-55E556E790B3}"/>
              </a:ext>
            </a:extLst>
          </p:cNvPr>
          <p:cNvSpPr/>
          <p:nvPr/>
        </p:nvSpPr>
        <p:spPr>
          <a:xfrm>
            <a:off x="10307204" y="4114799"/>
            <a:ext cx="1813791" cy="1390641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(DC)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3CFBE-3EEA-042D-6803-A1722D46E4F9}"/>
              </a:ext>
            </a:extLst>
          </p:cNvPr>
          <p:cNvCxnSpPr>
            <a:cxnSpLocks/>
          </p:cNvCxnSpPr>
          <p:nvPr/>
        </p:nvCxnSpPr>
        <p:spPr>
          <a:xfrm>
            <a:off x="11214099" y="3248872"/>
            <a:ext cx="0" cy="72276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DD468AD-F6EF-D31A-E59F-8C411421FC15}"/>
              </a:ext>
            </a:extLst>
          </p:cNvPr>
          <p:cNvSpPr/>
          <p:nvPr/>
        </p:nvSpPr>
        <p:spPr>
          <a:xfrm>
            <a:off x="7735887" y="1712177"/>
            <a:ext cx="1692275" cy="1422400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Capacitive filter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4FB0C3-C94E-DB26-C2AF-D9FBAE3B880C}"/>
              </a:ext>
            </a:extLst>
          </p:cNvPr>
          <p:cNvCxnSpPr>
            <a:cxnSpLocks/>
          </p:cNvCxnSpPr>
          <p:nvPr/>
        </p:nvCxnSpPr>
        <p:spPr>
          <a:xfrm>
            <a:off x="7118350" y="2416161"/>
            <a:ext cx="520700" cy="635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853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F79A-CDAB-B003-F8B8-E594F0B16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26"/>
            <a:ext cx="10515600" cy="955965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/>
              <a:t>Schematics</a:t>
            </a:r>
            <a:endParaRPr lang="en-PK" sz="6000" b="1" u="sng" dirty="0"/>
          </a:p>
        </p:txBody>
      </p:sp>
      <p:pic>
        <p:nvPicPr>
          <p:cNvPr id="10" name="Content Placeholder 9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CBD99868-6AF7-0134-E6C2-AA74370E9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00126"/>
            <a:ext cx="12192000" cy="5857874"/>
          </a:xfrm>
        </p:spPr>
      </p:pic>
    </p:spTree>
    <p:extLst>
      <p:ext uri="{BB962C8B-B14F-4D97-AF65-F5344CB8AC3E}">
        <p14:creationId xmlns:p14="http://schemas.microsoft.com/office/powerpoint/2010/main" val="4109151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B331-6D4F-A766-4085-A38B7FAE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951"/>
            <a:ext cx="10515600" cy="958850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/>
              <a:t>Lm2596 Module</a:t>
            </a:r>
            <a:endParaRPr lang="en-PK" sz="6000" b="1" u="sng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B82781D-1BE1-B7A5-5909-8EBB0205A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1"/>
            <a:ext cx="12192000" cy="5943600"/>
          </a:xfrm>
        </p:spPr>
      </p:pic>
    </p:spTree>
    <p:extLst>
      <p:ext uri="{BB962C8B-B14F-4D97-AF65-F5344CB8AC3E}">
        <p14:creationId xmlns:p14="http://schemas.microsoft.com/office/powerpoint/2010/main" val="297109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6C45-7C35-DE5B-247C-EF778887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894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u="sng" dirty="0"/>
              <a:t>Formulas and Related Terms</a:t>
            </a:r>
            <a:endParaRPr lang="en-PK" sz="6000" b="1" u="sng" dirty="0"/>
          </a:p>
        </p:txBody>
      </p:sp>
      <p:pic>
        <p:nvPicPr>
          <p:cNvPr id="1026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C5B81B7-185B-8B15-4990-373FEC45B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2650"/>
            <a:ext cx="5837383" cy="288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F080E3-FE29-7F64-A656-DC5C17205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17" y="882651"/>
            <a:ext cx="5837383" cy="288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CBA5E-C047-08B3-729D-3E11896F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0" y="3861666"/>
            <a:ext cx="5837382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6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B5EF-2356-6B82-6FC9-6E1C99BB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127054"/>
          </a:xfrm>
        </p:spPr>
        <p:txBody>
          <a:bodyPr/>
          <a:lstStyle/>
          <a:p>
            <a:pPr algn="ctr"/>
            <a:endParaRPr lang="en-PK" dirty="0"/>
          </a:p>
        </p:txBody>
      </p:sp>
      <p:pic>
        <p:nvPicPr>
          <p:cNvPr id="4" name="VID_20220703_225016 (1)">
            <a:hlinkClick r:id="" action="ppaction://media"/>
            <a:extLst>
              <a:ext uri="{FF2B5EF4-FFF2-40B4-BE49-F238E27FC236}">
                <a16:creationId xmlns:a16="http://schemas.microsoft.com/office/drawing/2014/main" id="{C3671F73-A6B2-5817-146A-62AFC22E84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39744"/>
          </a:xfrm>
        </p:spPr>
      </p:pic>
    </p:spTree>
    <p:extLst>
      <p:ext uri="{BB962C8B-B14F-4D97-AF65-F5344CB8AC3E}">
        <p14:creationId xmlns:p14="http://schemas.microsoft.com/office/powerpoint/2010/main" val="373279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23A3-D65B-4B23-A2CE-32B6719B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SHORTCOMINGS AND LIMITATIONS</a:t>
            </a:r>
            <a:endParaRPr lang="en-PK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364F-55BD-459B-AFCD-45866626C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Its voltage range is limited (voltage range depends on the transformer used) . </a:t>
            </a:r>
          </a:p>
          <a:p>
            <a:r>
              <a:rPr lang="en-US" sz="4400" dirty="0">
                <a:solidFill>
                  <a:schemeClr val="bg1"/>
                </a:solidFill>
              </a:rPr>
              <a:t>Current limit 3A due to buck converter (current will not exceed 3A).</a:t>
            </a:r>
          </a:p>
          <a:p>
            <a:r>
              <a:rPr lang="en-US" sz="4400" dirty="0">
                <a:solidFill>
                  <a:schemeClr val="bg1"/>
                </a:solidFill>
              </a:rPr>
              <a:t>Due to low power rating of transformer the circuit provides the maximum current of </a:t>
            </a:r>
            <a:r>
              <a:rPr lang="en-US" sz="4400" i="1" u="sng" dirty="0">
                <a:solidFill>
                  <a:schemeClr val="bg1"/>
                </a:solidFill>
              </a:rPr>
              <a:t>0.48 Amps</a:t>
            </a:r>
            <a:r>
              <a:rPr lang="en-US" sz="4400" dirty="0">
                <a:solidFill>
                  <a:schemeClr val="bg1"/>
                </a:solidFill>
              </a:rPr>
              <a:t>  </a:t>
            </a:r>
            <a:endParaRPr lang="en-PK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106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239</Words>
  <Application>Microsoft Office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VARIABLE DC POWER SUPPLY</vt:lpstr>
      <vt:lpstr>INTRODUCTION</vt:lpstr>
      <vt:lpstr>HARDWARE USED</vt:lpstr>
      <vt:lpstr>Agenda/Methodology</vt:lpstr>
      <vt:lpstr>Schematics</vt:lpstr>
      <vt:lpstr>Lm2596 Module</vt:lpstr>
      <vt:lpstr>Formulas and Related Terms</vt:lpstr>
      <vt:lpstr>PowerPoint Presentation</vt:lpstr>
      <vt:lpstr>SHORTCOMINGS AND LIMITATIONS</vt:lpstr>
      <vt:lpstr>IMPLICATIONS /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 DC POWER SUPPLY</dc:title>
  <dc:creator>Danyal Butt</dc:creator>
  <cp:lastModifiedBy>M user</cp:lastModifiedBy>
  <cp:revision>7</cp:revision>
  <dcterms:created xsi:type="dcterms:W3CDTF">2022-05-17T16:58:27Z</dcterms:created>
  <dcterms:modified xsi:type="dcterms:W3CDTF">2022-07-04T04:28:03Z</dcterms:modified>
</cp:coreProperties>
</file>